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3" r:id="rId4"/>
    <p:sldId id="258" r:id="rId5"/>
    <p:sldId id="265" r:id="rId6"/>
    <p:sldId id="259" r:id="rId7"/>
    <p:sldId id="260" r:id="rId8"/>
    <p:sldId id="264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24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07FDA-9CEC-4CC1-AF36-D1127F8FABE3}" type="datetimeFigureOut">
              <a:rPr lang="en-US" smtClean="0"/>
              <a:t>3/22/2023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6C2F6-208D-43B8-88C8-B9B33E7030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44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5F56A-8948-4A5E-89DD-FF16DD2EB1F4}" type="datetime1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MSD Technology 22-23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5284-6DD8-4822-BB96-7B236D77CA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5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7557-76E5-48B7-9CB6-689C61CE7022}" type="datetime1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MSD Technology 22-23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5284-6DD8-4822-BB96-7B236D77CA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88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C3EE3-8487-462D-99BE-6AE0D3B46EEB}" type="datetime1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MSD Technology 22-23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5284-6DD8-4822-BB96-7B236D77CAB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612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B23EA-4366-47D4-ACB8-558CE1A73249}" type="datetime1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MSD Technology 22-23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5284-6DD8-4822-BB96-7B236D77CA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3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375DA-C11D-420B-968C-C96B312CE671}" type="datetime1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MSD Technology 22-23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5284-6DD8-4822-BB96-7B236D77CAB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657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B310-78C0-4C7C-B4BB-81C6599C24E9}" type="datetime1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MSD Technology 22-23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5284-6DD8-4822-BB96-7B236D77CA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74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9DE54-8AA1-4F18-8297-4103FFE9AEAF}" type="datetime1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MSD Technology 22-23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5284-6DD8-4822-BB96-7B236D77CA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88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9426-D602-49E0-9D8D-8A44D7FE1D43}" type="datetime1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MSD Technology 22-23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5284-6DD8-4822-BB96-7B236D77CA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0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B1B5-39CD-47EB-AE49-C79198DA83FF}" type="datetime1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MSD Technology 22-23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5284-6DD8-4822-BB96-7B236D77CA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7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82BB0-B36A-4848-8AEE-2F2C5911423F}" type="datetime1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MSD Technology 22-23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5284-6DD8-4822-BB96-7B236D77CA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31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3C11D-B9BE-4481-918D-8C42C923615B}" type="datetime1">
              <a:rPr lang="en-US" smtClean="0"/>
              <a:t>3/22/2023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MSD Technology 22-23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5284-6DD8-4822-BB96-7B236D77CA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61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770C7-0E0D-46A8-8F51-5D5AE9497898}" type="datetime1">
              <a:rPr lang="en-US" smtClean="0"/>
              <a:t>3/22/2023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MSD Technology 22-23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5284-6DD8-4822-BB96-7B236D77CA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54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453C-3D0A-4C9A-9CDB-340F9342F980}" type="datetime1">
              <a:rPr lang="en-US" smtClean="0"/>
              <a:t>3/22/2023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MSD Technology 22-23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5284-6DD8-4822-BB96-7B236D77CA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7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824B1-7F69-4825-BBE0-52D1B26FA85A}" type="datetime1">
              <a:rPr lang="en-US" smtClean="0"/>
              <a:t>3/22/2023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MSD Technology 22-23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5284-6DD8-4822-BB96-7B236D77CA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08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F55B8-016E-44D1-9EAD-DBD56BB06A72}" type="datetime1">
              <a:rPr lang="en-US" smtClean="0"/>
              <a:t>3/22/2023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MSD Technology 22-23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5284-6DD8-4822-BB96-7B236D77CA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38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99AF7-92C1-481C-8FAB-F2C6AA0BFD2A}" type="datetime1">
              <a:rPr lang="en-US" smtClean="0"/>
              <a:t>3/22/2023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MSD Technology 22-23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5284-6DD8-4822-BB96-7B236D77CA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8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A2871-CC8D-4650-A8E7-75E95B57C4D1}" type="datetime1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MSD Technology 22-23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2035284-6DD8-4822-BB96-7B236D77CA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70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server-830753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gatronicstech.com/5-essential-routine-computer-maintenance-tasks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laptop-computer-business-technology-312499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mart.com/ip/Apple-iPad-Mini-MF432LL-A-16GB-Wifi-7-9-Space-Gray-Certified-Refurbished/900444842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4FB9F-F338-49B9-9010-0C93EA932A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Manson School District </a:t>
            </a:r>
            <a:br>
              <a:rPr lang="en-US" dirty="0"/>
            </a:br>
            <a:r>
              <a:rPr lang="en-US" dirty="0"/>
              <a:t>Technology</a:t>
            </a:r>
            <a:br>
              <a:rPr lang="en-US" dirty="0"/>
            </a:br>
            <a:r>
              <a:rPr lang="en-US" dirty="0"/>
              <a:t>2022-2023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617D57-DD1D-49C4-95ED-4AB2693056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</a:t>
            </a:r>
          </a:p>
          <a:p>
            <a:r>
              <a:rPr lang="en-US" dirty="0"/>
              <a:t>Susan Sears</a:t>
            </a:r>
          </a:p>
          <a:p>
            <a:r>
              <a:rPr lang="en-US" dirty="0"/>
              <a:t> Technology Coordinator</a:t>
            </a:r>
          </a:p>
        </p:txBody>
      </p:sp>
    </p:spTree>
    <p:extLst>
      <p:ext uri="{BB962C8B-B14F-4D97-AF65-F5344CB8AC3E}">
        <p14:creationId xmlns:p14="http://schemas.microsoft.com/office/powerpoint/2010/main" val="288239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338052-DB1F-473F-A357-CE0E42F77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MSD Technology 22-23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E82BA6-3D28-46C9-B7CA-C583B1CA04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09600"/>
            <a:ext cx="8596313" cy="1320800"/>
          </a:xfrm>
        </p:spPr>
        <p:txBody>
          <a:bodyPr>
            <a:normAutofit/>
          </a:bodyPr>
          <a:lstStyle/>
          <a:p>
            <a:pPr algn="ctr"/>
            <a:br>
              <a:rPr lang="en-US" dirty="0"/>
            </a:br>
            <a:r>
              <a:rPr lang="en-US" dirty="0"/>
              <a:t>Thank you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7ECEC-305B-4E28-8322-A762092E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BE58B-E348-481B-B2BA-A4C6423B9544}" type="datetime1">
              <a:rPr lang="en-US" smtClean="0"/>
              <a:t>3/22/2023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80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D87C6-A200-4FAE-B895-EEF6E7832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1AA5E-AA3E-44E3-8E67-26945D83B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Printers/Copiers</a:t>
            </a:r>
          </a:p>
          <a:p>
            <a:pPr lvl="1"/>
            <a:r>
              <a:rPr lang="en-US" dirty="0"/>
              <a:t>District Office – 1</a:t>
            </a:r>
          </a:p>
          <a:p>
            <a:pPr lvl="1"/>
            <a:r>
              <a:rPr lang="en-US" dirty="0"/>
              <a:t>Secondary – 3</a:t>
            </a:r>
          </a:p>
          <a:p>
            <a:pPr lvl="1"/>
            <a:r>
              <a:rPr lang="en-US" dirty="0"/>
              <a:t>Elementary – 3</a:t>
            </a:r>
          </a:p>
          <a:p>
            <a:r>
              <a:rPr lang="en-US" dirty="0"/>
              <a:t>New power supply for the network</a:t>
            </a:r>
          </a:p>
          <a:p>
            <a:r>
              <a:rPr lang="en-US" dirty="0"/>
              <a:t>New server for the phones</a:t>
            </a:r>
          </a:p>
          <a:p>
            <a:r>
              <a:rPr lang="en-US" dirty="0"/>
              <a:t>New file/active directory servers</a:t>
            </a:r>
          </a:p>
          <a:p>
            <a:pPr marL="457200" lvl="1" indent="0">
              <a:buNone/>
            </a:pPr>
            <a:endParaRPr lang="en-US" dirty="0"/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404C88-AC62-4CC8-B57C-E2790F874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44837" y="2342407"/>
            <a:ext cx="3784272" cy="2128653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4A7549E-2330-49B1-9BDB-CC44A22AC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DF57B-0C12-4776-92AE-DCA227634FB0}" type="datetime1">
              <a:rPr lang="en-US" smtClean="0"/>
              <a:t>3/22/2023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7F733D2-DEB0-495A-B021-226A2EC8D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MSD Technology 2022-2023</a:t>
            </a:r>
          </a:p>
        </p:txBody>
      </p:sp>
    </p:spTree>
    <p:extLst>
      <p:ext uri="{BB962C8B-B14F-4D97-AF65-F5344CB8AC3E}">
        <p14:creationId xmlns:p14="http://schemas.microsoft.com/office/powerpoint/2010/main" val="257349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DDE34-FE3E-4A70-8134-6E8B09BBB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Technology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6B6EE-EA67-4279-BD92-52F03490F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Regular assigned tasks</a:t>
            </a:r>
          </a:p>
          <a:p>
            <a:pPr lvl="1"/>
            <a:r>
              <a:rPr lang="en-US" dirty="0"/>
              <a:t>Maintenance of student and teacher computers</a:t>
            </a:r>
          </a:p>
          <a:p>
            <a:pPr lvl="1"/>
            <a:r>
              <a:rPr lang="en-US" dirty="0"/>
              <a:t>Maintenance of classroom printers</a:t>
            </a:r>
          </a:p>
          <a:p>
            <a:pPr lvl="1"/>
            <a:r>
              <a:rPr lang="en-US" dirty="0"/>
              <a:t>Maintenance and replacement of school projectors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35CC108-3F74-40AD-A3DB-E16D6C946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20701" y="4301836"/>
            <a:ext cx="2802611" cy="1861458"/>
          </a:xfrm>
          <a:prstGeom prst="rect">
            <a:avLst/>
          </a:prstGeom>
        </p:spPr>
      </p:pic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C4B14F2A-4E08-4F57-9BF3-76D7D001F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486DB-A367-404E-9AB2-6E9268927F88}" type="datetime1">
              <a:rPr lang="en-US" smtClean="0"/>
              <a:t>3/22/2023</a:t>
            </a:fld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1A73D6D6-09F5-4C93-9301-A405E1C50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MSD Technology 22-23</a:t>
            </a:r>
          </a:p>
        </p:txBody>
      </p:sp>
    </p:spTree>
    <p:extLst>
      <p:ext uri="{BB962C8B-B14F-4D97-AF65-F5344CB8AC3E}">
        <p14:creationId xmlns:p14="http://schemas.microsoft.com/office/powerpoint/2010/main" val="273304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4941B-A175-4AB5-85E9-E219770B8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97815-36AE-4F6A-A66A-00E3B9DD0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Digital Equity and Inclusion Grant </a:t>
            </a:r>
          </a:p>
          <a:p>
            <a:r>
              <a:rPr lang="en-US" dirty="0"/>
              <a:t>2021-2022</a:t>
            </a:r>
          </a:p>
          <a:p>
            <a:pPr lvl="1"/>
            <a:r>
              <a:rPr lang="en-US" dirty="0"/>
              <a:t>Awarded $38,943.00 for equipment and training</a:t>
            </a:r>
          </a:p>
          <a:p>
            <a:pPr lvl="2"/>
            <a:r>
              <a:rPr lang="en-US" dirty="0"/>
              <a:t>iPads</a:t>
            </a:r>
          </a:p>
          <a:p>
            <a:pPr lvl="2"/>
            <a:r>
              <a:rPr lang="en-US" dirty="0"/>
              <a:t>Mobile Device Management (MDM) software</a:t>
            </a:r>
          </a:p>
          <a:p>
            <a:pPr lvl="2"/>
            <a:r>
              <a:rPr lang="en-US" dirty="0"/>
              <a:t>Chargers and cases</a:t>
            </a:r>
          </a:p>
          <a:p>
            <a:pPr lvl="2"/>
            <a:r>
              <a:rPr lang="en-US" dirty="0"/>
              <a:t>Tech support and training</a:t>
            </a:r>
          </a:p>
          <a:p>
            <a:r>
              <a:rPr lang="en-US" dirty="0"/>
              <a:t>2022-2023</a:t>
            </a:r>
          </a:p>
          <a:p>
            <a:pPr lvl="1"/>
            <a:r>
              <a:rPr lang="en-US" dirty="0"/>
              <a:t>Awarded $77,000.00 for technology support and training</a:t>
            </a:r>
          </a:p>
          <a:p>
            <a:pPr lvl="2"/>
            <a:r>
              <a:rPr lang="en-US" dirty="0"/>
              <a:t>Additional tech support hours to prepare 1:1 devices for 2022-2023 school year</a:t>
            </a:r>
          </a:p>
          <a:p>
            <a:pPr lvl="2"/>
            <a:r>
              <a:rPr lang="en-US" dirty="0"/>
              <a:t>Stipends for teachers to offer training in technology integration</a:t>
            </a:r>
          </a:p>
          <a:p>
            <a:pPr lvl="2"/>
            <a:r>
              <a:rPr lang="en-US" dirty="0"/>
              <a:t>Training conferences for tech staff and teachers</a:t>
            </a:r>
          </a:p>
          <a:p>
            <a:pPr lvl="2"/>
            <a:r>
              <a:rPr lang="en-US" dirty="0"/>
              <a:t>Consultation services for school district technology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D5AEC-26B1-4599-889B-17DE1A699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9BF9F-4CB4-4027-818F-5E87191B0438}" type="datetime1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F63B7-277F-472C-A7A2-9C11C8232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MSD Technology 22-23</a:t>
            </a:r>
          </a:p>
        </p:txBody>
      </p:sp>
    </p:spTree>
    <p:extLst>
      <p:ext uri="{BB962C8B-B14F-4D97-AF65-F5344CB8AC3E}">
        <p14:creationId xmlns:p14="http://schemas.microsoft.com/office/powerpoint/2010/main" val="100402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E709D-A601-498E-BB4C-A4B74B68F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49D8-85CE-40D8-AC75-A9C79C012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Emergency Connectivity Grant</a:t>
            </a:r>
          </a:p>
          <a:p>
            <a:pPr lvl="1"/>
            <a:r>
              <a:rPr lang="en-US" dirty="0"/>
              <a:t>2021-2022</a:t>
            </a:r>
          </a:p>
          <a:p>
            <a:pPr lvl="2"/>
            <a:r>
              <a:rPr lang="en-US" dirty="0"/>
              <a:t>Awarded $86,000.00</a:t>
            </a:r>
          </a:p>
          <a:p>
            <a:pPr lvl="2"/>
            <a:r>
              <a:rPr lang="en-US" dirty="0"/>
              <a:t>240 laptops purchased</a:t>
            </a:r>
          </a:p>
          <a:p>
            <a:pPr lvl="1"/>
            <a:r>
              <a:rPr lang="en-US" dirty="0"/>
              <a:t>2022-2023</a:t>
            </a:r>
          </a:p>
          <a:p>
            <a:pPr lvl="2"/>
            <a:r>
              <a:rPr lang="en-US" dirty="0"/>
              <a:t>Awarded $30.000.00</a:t>
            </a:r>
          </a:p>
          <a:p>
            <a:pPr lvl="2"/>
            <a:r>
              <a:rPr lang="en-US" dirty="0"/>
              <a:t>70 laptops purchased</a:t>
            </a:r>
          </a:p>
          <a:p>
            <a:pPr lvl="2"/>
            <a:r>
              <a:rPr lang="en-US" dirty="0"/>
              <a:t>Completes our 1:1 initiative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745D7F0-DAE6-4AEC-B14C-7D22261CE2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0611885" flipH="1">
            <a:off x="5323517" y="2305679"/>
            <a:ext cx="3066927" cy="2897883"/>
          </a:xfrm>
          <a:prstGeom prst="rect">
            <a:avLst/>
          </a:prstGeom>
        </p:spPr>
      </p:pic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492870E1-6F6B-4554-AB16-34E7642CB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859F-DB49-4D52-84EF-1226CA26D6A3}" type="datetime1">
              <a:rPr lang="en-US" smtClean="0"/>
              <a:t>3/22/2023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A6E13793-8BD6-4E95-A43D-85CDC452D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MSD Technology 22-23</a:t>
            </a:r>
          </a:p>
        </p:txBody>
      </p:sp>
    </p:spTree>
    <p:extLst>
      <p:ext uri="{BB962C8B-B14F-4D97-AF65-F5344CB8AC3E}">
        <p14:creationId xmlns:p14="http://schemas.microsoft.com/office/powerpoint/2010/main" val="48516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29075-5561-4CB6-BB4A-B85B8D48D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E-Rate Funding 2023-2024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FEE22-02B6-4A6D-BA39-5A57B85C6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E-Rate </a:t>
            </a:r>
          </a:p>
          <a:p>
            <a:pPr lvl="1"/>
            <a:r>
              <a:rPr lang="en-US" dirty="0"/>
              <a:t>A Federal Communications Commission (FCC) program to make telecommunications and information services more affordable for schools and libraries</a:t>
            </a:r>
          </a:p>
          <a:p>
            <a:pPr lvl="1"/>
            <a:r>
              <a:rPr lang="en-US" dirty="0"/>
              <a:t>Ranges from 20% - 90% discount for these services based on poverty level of school</a:t>
            </a:r>
          </a:p>
          <a:p>
            <a:pPr lvl="1"/>
            <a:r>
              <a:rPr lang="en-US" dirty="0"/>
              <a:t>Services are in two categories</a:t>
            </a:r>
          </a:p>
          <a:p>
            <a:pPr lvl="2"/>
            <a:r>
              <a:rPr lang="en-US" dirty="0"/>
              <a:t>Category 1: Network </a:t>
            </a:r>
          </a:p>
          <a:p>
            <a:pPr lvl="2"/>
            <a:r>
              <a:rPr lang="en-US" dirty="0"/>
              <a:t>Category 2: Equipment and services</a:t>
            </a:r>
          </a:p>
          <a:p>
            <a:pPr lvl="1"/>
            <a:r>
              <a:rPr lang="en-US" dirty="0"/>
              <a:t>Completed Request for Proposal (RFP)</a:t>
            </a:r>
          </a:p>
          <a:p>
            <a:pPr lvl="2"/>
            <a:r>
              <a:rPr lang="en-US" dirty="0"/>
              <a:t>Network support</a:t>
            </a:r>
          </a:p>
          <a:p>
            <a:pPr lvl="2"/>
            <a:r>
              <a:rPr lang="en-US" dirty="0"/>
              <a:t>Firewall appliance</a:t>
            </a:r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4D99E6-7B86-4605-B9D6-B42759C32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D7973-B3E7-4778-8C7B-5CF381BB19BD}" type="datetime1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9289D-5705-445D-95DD-2D3FEF327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MSD Technology 22-23</a:t>
            </a:r>
          </a:p>
        </p:txBody>
      </p:sp>
    </p:spTree>
    <p:extLst>
      <p:ext uri="{BB962C8B-B14F-4D97-AF65-F5344CB8AC3E}">
        <p14:creationId xmlns:p14="http://schemas.microsoft.com/office/powerpoint/2010/main" val="392265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E66F4-4D51-4158-99E2-2BFA2A5D4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FF7B0-CFA3-430A-A0FD-7C9E2F2F7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Completion of 1:1 devices for all students</a:t>
            </a:r>
          </a:p>
          <a:p>
            <a:pPr lvl="1"/>
            <a:r>
              <a:rPr lang="en-US" dirty="0"/>
              <a:t>iPads</a:t>
            </a:r>
          </a:p>
          <a:p>
            <a:pPr lvl="2"/>
            <a:r>
              <a:rPr lang="en-US" dirty="0"/>
              <a:t>Kindergarten</a:t>
            </a:r>
          </a:p>
          <a:p>
            <a:pPr lvl="2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grade</a:t>
            </a:r>
          </a:p>
          <a:p>
            <a:pPr lvl="1"/>
            <a:r>
              <a:rPr lang="en-US" dirty="0"/>
              <a:t>Laptops</a:t>
            </a:r>
          </a:p>
          <a:p>
            <a:pPr lvl="2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grade</a:t>
            </a:r>
          </a:p>
          <a:p>
            <a:pPr lvl="2"/>
            <a:endParaRPr lang="en-US" dirty="0"/>
          </a:p>
          <a:p>
            <a:r>
              <a:rPr lang="en-US" dirty="0"/>
              <a:t>Talking Points</a:t>
            </a:r>
          </a:p>
          <a:p>
            <a:pPr lvl="1"/>
            <a:r>
              <a:rPr lang="en-US" dirty="0"/>
              <a:t>Communication app between faculty and parent/guardians</a:t>
            </a:r>
          </a:p>
          <a:p>
            <a:r>
              <a:rPr lang="en-US" dirty="0"/>
              <a:t>Clever</a:t>
            </a:r>
          </a:p>
          <a:p>
            <a:pPr lvl="1"/>
            <a:r>
              <a:rPr lang="en-US" dirty="0"/>
              <a:t>Portal to house all apps for a single sign on (SSO) for elementary students</a:t>
            </a:r>
          </a:p>
          <a:p>
            <a:r>
              <a:rPr lang="en-US" dirty="0"/>
              <a:t>New Manson School District website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3685F1-16F1-4FA5-A48A-84312555B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51124" y="2369128"/>
            <a:ext cx="2337954" cy="187036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6326CF5-8C9D-4E71-9B8B-8DE2FCC28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F972D-0FC8-4D04-BE6A-E2BB412CF3F8}" type="datetime1">
              <a:rPr lang="en-US" smtClean="0"/>
              <a:t>3/22/2023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15C4061-3CAB-41B6-9D69-CE4ABEDEC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MSD Technology 22-23</a:t>
            </a:r>
          </a:p>
        </p:txBody>
      </p:sp>
    </p:spTree>
    <p:extLst>
      <p:ext uri="{BB962C8B-B14F-4D97-AF65-F5344CB8AC3E}">
        <p14:creationId xmlns:p14="http://schemas.microsoft.com/office/powerpoint/2010/main" val="23756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A3552-A975-4295-A6D5-576BF3AC4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Focus for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F9C8E-E06D-4B38-AD00-C09F1C4E3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Classroom Technology</a:t>
            </a:r>
          </a:p>
          <a:p>
            <a:pPr lvl="1"/>
            <a:r>
              <a:rPr lang="en-US" dirty="0"/>
              <a:t>Attended conference</a:t>
            </a:r>
          </a:p>
          <a:p>
            <a:pPr lvl="1"/>
            <a:r>
              <a:rPr lang="en-US" dirty="0"/>
              <a:t>Interactive display for instruction</a:t>
            </a:r>
          </a:p>
          <a:p>
            <a:pPr lvl="1"/>
            <a:r>
              <a:rPr lang="en-US" dirty="0"/>
              <a:t>Development of a technology plan to refresh student computers</a:t>
            </a:r>
          </a:p>
          <a:p>
            <a:pPr lvl="2"/>
            <a:r>
              <a:rPr lang="en-US" dirty="0"/>
              <a:t>How often?</a:t>
            </a:r>
          </a:p>
          <a:p>
            <a:pPr lvl="2"/>
            <a:r>
              <a:rPr lang="en-US" dirty="0"/>
              <a:t>Budget?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131A0B-FDF6-4D53-80E1-D97601662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217" y="4113130"/>
            <a:ext cx="2551704" cy="1698043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1D1FCD4-55A1-437F-B9E7-B605D9433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CCCC-31CA-40F2-8DB4-4E6C09492CDB}" type="datetime1">
              <a:rPr lang="en-US" smtClean="0"/>
              <a:t>3/22/2023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AB063B5-F33A-4809-9543-DE8F19B31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MSD Technology 22-23</a:t>
            </a:r>
          </a:p>
        </p:txBody>
      </p:sp>
    </p:spTree>
    <p:extLst>
      <p:ext uri="{BB962C8B-B14F-4D97-AF65-F5344CB8AC3E}">
        <p14:creationId xmlns:p14="http://schemas.microsoft.com/office/powerpoint/2010/main" val="63540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BD04D-560A-48D0-9329-BB09EFCC2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87BFB-5F49-46D0-8858-FF8A66A8A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64951-8B3E-4B96-B4D5-E9DCF0030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E984E-985D-45E3-ADD2-335E1D9A7470}" type="datetime1">
              <a:rPr lang="en-US" smtClean="0"/>
              <a:t>3/22/2023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950492-34DC-40FE-B867-E35140FCE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MSD Technology 22-23</a:t>
            </a:r>
          </a:p>
        </p:txBody>
      </p:sp>
    </p:spTree>
    <p:extLst>
      <p:ext uri="{BB962C8B-B14F-4D97-AF65-F5344CB8AC3E}">
        <p14:creationId xmlns:p14="http://schemas.microsoft.com/office/powerpoint/2010/main" val="217329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451</TotalTime>
  <Words>349</Words>
  <Application>Microsoft Office PowerPoint</Application>
  <PresentationFormat>Widescreen</PresentationFormat>
  <Paragraphs>96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 3</vt:lpstr>
      <vt:lpstr>Facet</vt:lpstr>
      <vt:lpstr>Manson School District  Technology 2022-2023</vt:lpstr>
      <vt:lpstr>Operational Technology</vt:lpstr>
      <vt:lpstr>Operational Technology (cont.)</vt:lpstr>
      <vt:lpstr>Grants</vt:lpstr>
      <vt:lpstr>Grants (cont.)</vt:lpstr>
      <vt:lpstr>E-Rate Funding 2023-2024</vt:lpstr>
      <vt:lpstr>New Technology</vt:lpstr>
      <vt:lpstr>Upcoming Focus for Technology</vt:lpstr>
      <vt:lpstr>Questions ??</vt:lpstr>
      <vt:lpstr> 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Manson School District  Technology 2022-2023</dc:title>
  <dc:creator>Susan Sears</dc:creator>
  <cp:lastModifiedBy>Janice Stewart</cp:lastModifiedBy>
  <cp:revision>24</cp:revision>
  <dcterms:created xsi:type="dcterms:W3CDTF">2023-03-20T15:36:51Z</dcterms:created>
  <dcterms:modified xsi:type="dcterms:W3CDTF">2023-03-22T16:50:37Z</dcterms:modified>
</cp:coreProperties>
</file>